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CB80D00-D11A-46C9-823B-32FA97A2B4C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situation that many people might run into, hence a few slides on it.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36A09D27-033F-450D-BDA0-B7999692F46E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Self explanatory.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CDD2A837-EE73-4C41-94B4-F527046FD871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demonstration of resolving a merge conflict here. Also highlight that if worse comes to worse, making a backup of code and nuking the local repo is fine too.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212B77A-06A6-429D-862C-273748EF96F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Stress that learning how to use Git on a command line is a must before using graphical clients, as if something screws up on the client one can fall back to the command line.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AFDB1A1-E3AD-4F2E-AE8C-54DFB0C21E94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what this whole presentation is for. Make note that this is only one of many ways to do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127D8BA-F6A8-4DCB-B439-C3B5643E81B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people really don’t use this resource enough!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0040E33B-F78E-4272-A894-6BD3C6EA9B52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Git is really cool and can be used for a whole bunch of things.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3FAF6ADB-F4F3-42D1-AEAB-B0B504764951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6D13B39C-25F1-4808-BA14-86FEA545E2E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slide, highlight how Git came to be and its origins.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CD592554-E14C-4185-BF0B-6813A323A10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here to go through a live demonstration of each of these commands.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40C68D1-75BB-4C0D-B7C0-561B926EE0C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10/3/17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1DDBF7C-C76C-47B8-8003-D84C372B4233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508E009-0C2B-476F-AEAB-25DED99DA7BA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C1E2EE5A-CBF8-4646-BC66-FA59DCFFADDE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ohshitgit.com/" TargetMode="External"/><Relationship Id="rId2" Type="http://schemas.openxmlformats.org/officeDocument/2006/relationships/hyperlink" Target="http://gitless.com/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github.com/username/project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101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Or: Git for Gits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David Muckle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Git’s “save” button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Makes a save of all the files you currently have tracked, and changes to anything you’ve edited and are still tracking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Needs a comment to go with it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 –m ‘Commit comment’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Otherwise a text editor like vim or nano will open up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is annoying. Just use –m.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creates a unique hash value of your commit to refer to later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CS160 people, what does that mean?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:)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Upload your changes to an online “remote”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 cloned from an existing “remote,” you don’t need to set up a remote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have to specify what remote to push to by default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 –u origin master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remote add origin https://bitbucket.org/username/repo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 started a project locally using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might ask you some config settings.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Defaulting to “matching” is fine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pull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Download new changes from online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to do before working on a project, to avoid conflicting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Awesome if you’re working with another person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Will default to the information that you used during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or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branchname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Creates a separate copy of your project from the current point in time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creates the ‘master’ branch by default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Might need to create a new branch on the remote as well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 branchname OR git checkout commithash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Switch to a branch OR revert back to an old commit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 sure to commit your changes before switching branches, else you will lose said changes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Makes a temporary commit. Where does it go? Use 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 list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 apply 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go back to a stash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Merge two (Or more!) branches together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Happens automatically if you do a pull while having local commits not in the remote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you’re on the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master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branch and do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 dev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it will pull in the changes from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dev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apply them to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master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good to use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-m ‘Comment’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as well, same as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for working on stuff that doesn’t work yet, then merging it into a branch where everything does work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Still keeps the branch you merged changes from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be done with more than one branch (Octopus merge)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Linux kernel once did a 66 way merge!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happens if two files have a different line in both branches?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 commands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diff commithash commithash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filename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Show the difference between two files, two commits, two branches…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Nice and colorized!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blame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Show, line by line, who did what in a file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out who to </a:t>
            </a:r>
            <a:r>
              <a:rPr b="0" lang="en-US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blame for a bug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thank for a feature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shows commits something happened in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reflog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“time machine” of all things you’ve done in Git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to do if Git breaks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Picture 6" descr=""/>
          <p:cNvPicPr/>
          <p:nvPr/>
        </p:nvPicPr>
        <p:blipFill>
          <a:blip r:embed="rId1"/>
          <a:stretch/>
        </p:blipFill>
        <p:spPr>
          <a:xfrm>
            <a:off x="6111360" y="1986480"/>
            <a:ext cx="5238000" cy="1932840"/>
          </a:xfrm>
          <a:prstGeom prst="rect">
            <a:avLst/>
          </a:prstGeom>
          <a:ln>
            <a:noFill/>
          </a:ln>
        </p:spPr>
      </p:pic>
      <p:pic>
        <p:nvPicPr>
          <p:cNvPr id="185" name="Picture 8" descr=""/>
          <p:cNvPicPr/>
          <p:nvPr/>
        </p:nvPicPr>
        <p:blipFill>
          <a:blip r:embed="rId2"/>
          <a:stretch/>
        </p:blipFill>
        <p:spPr>
          <a:xfrm>
            <a:off x="646200" y="1986480"/>
            <a:ext cx="5051160" cy="1894680"/>
          </a:xfrm>
          <a:prstGeom prst="rect">
            <a:avLst/>
          </a:prstGeom>
          <a:ln>
            <a:noFill/>
          </a:ln>
        </p:spPr>
      </p:pic>
      <p:pic>
        <p:nvPicPr>
          <p:cNvPr id="186" name="Picture 10" descr=""/>
          <p:cNvPicPr/>
          <p:nvPr/>
        </p:nvPicPr>
        <p:blipFill>
          <a:blip r:embed="rId3"/>
          <a:stretch/>
        </p:blipFill>
        <p:spPr>
          <a:xfrm>
            <a:off x="2850480" y="4116240"/>
            <a:ext cx="6307200" cy="19735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-75240" y="-606240"/>
            <a:ext cx="12266640" cy="76662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Resolving Merge Conflicts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Stay calm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the marked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Talk with your partner(s)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Figure out what to keep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accordingly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Push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638960" y="0"/>
            <a:ext cx="75520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39481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 rot="16200000">
            <a:off x="14043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Picture 3" descr=""/>
          <p:cNvPicPr/>
          <p:nvPr/>
        </p:nvPicPr>
        <p:blipFill>
          <a:blip r:embed="rId1"/>
          <a:srcRect l="39948" t="0" r="0" b="8321"/>
          <a:stretch/>
        </p:blipFill>
        <p:spPr>
          <a:xfrm>
            <a:off x="4638960" y="1447920"/>
            <a:ext cx="7067160" cy="3803040"/>
          </a:xfrm>
          <a:prstGeom prst="rect">
            <a:avLst/>
          </a:prstGeom>
          <a:ln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643680" y="1447920"/>
            <a:ext cx="3107880" cy="14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Graphical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643680" y="3072240"/>
            <a:ext cx="3107160" cy="29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Integration with 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Eclipse, Netbeans, IntelliJ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Client, Atlassian SourceTree, Git GUI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3" descr=""/>
          <p:cNvPicPr/>
          <p:nvPr/>
        </p:nvPicPr>
        <p:blipFill>
          <a:blip r:embed="rId1"/>
          <a:stretch/>
        </p:blipFill>
        <p:spPr>
          <a:xfrm>
            <a:off x="2382840" y="886680"/>
            <a:ext cx="7260120" cy="47919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Suggested Setup for Pair 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BitBucket (Or GitHub with private repos)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with private access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members to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team with partner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under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with your Clark CS Account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a repository on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Commit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local computer,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ssh://username@csgateway.clarku.edu/home/username/pathtorepo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Won’t work with pair 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I use Git for other things?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Absolutely!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Essays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Cover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 editing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Recipes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Program settings (dotfiles)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PowerPoint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Aside: Git works best with text files, but can still be used with non-text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 Git Resources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 Shit, git!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http://ohshitgit.com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will break. Here’s how you can fix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Gitless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http://gitless.com/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nice “porcelain” to use with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hub… For Git… It’s in the name folks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Has some helpful docs and is </a:t>
            </a: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for open source projects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Atlassian (BitBucket)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Has some more docs, slightly better formatting than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command --help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Pulls up a webpage or “man” page on any git command, complete with all the options you can 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375920" y="260856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 forth and Commit!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Git and Version Control?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VCS (Version Control Software)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CVS, Mercurial, </a:t>
            </a:r>
            <a:r>
              <a:rPr b="0" lang="en-US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track of changes to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Revert back to old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multiple versions of a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Merge versions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Synchronize projects between machines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your project “in the cloud”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7710120" y="1573200"/>
            <a:ext cx="3142800" cy="45525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6094080" y="0"/>
            <a:ext cx="60976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49939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 rot="16200000">
            <a:off x="24501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5553360" y="1143000"/>
            <a:ext cx="5449320" cy="2399760"/>
          </a:xfrm>
          <a:prstGeom prst="rect">
            <a:avLst/>
          </a:prstGeom>
          <a:ln>
            <a:noFill/>
          </a:ln>
        </p:spPr>
      </p:pic>
      <p:sp>
        <p:nvSpPr>
          <p:cNvPr id="150" name="CustomShape 4"/>
          <p:cNvSpPr/>
          <p:nvPr/>
        </p:nvSpPr>
        <p:spPr>
          <a:xfrm>
            <a:off x="1044252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649080" y="629280"/>
            <a:ext cx="416592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History of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649080" y="2438280"/>
            <a:ext cx="4165920" cy="37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in Linux development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Replacing BitKeeper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online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GitHub, BitBucket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Picture 2" descr=""/>
          <p:cNvPicPr/>
          <p:nvPr/>
        </p:nvPicPr>
        <p:blipFill>
          <a:blip r:embed="rId2"/>
          <a:stretch/>
        </p:blipFill>
        <p:spPr>
          <a:xfrm>
            <a:off x="7961400" y="4686480"/>
            <a:ext cx="3906360" cy="1447560"/>
          </a:xfrm>
          <a:prstGeom prst="rect">
            <a:avLst/>
          </a:prstGeom>
          <a:ln>
            <a:noFill/>
          </a:ln>
        </p:spPr>
      </p:pic>
      <p:pic>
        <p:nvPicPr>
          <p:cNvPr id="154" name="Picture 4" descr=""/>
          <p:cNvPicPr/>
          <p:nvPr/>
        </p:nvPicPr>
        <p:blipFill>
          <a:blip r:embed="rId3"/>
          <a:stretch/>
        </p:blipFill>
        <p:spPr>
          <a:xfrm>
            <a:off x="5846760" y="4004280"/>
            <a:ext cx="1733400" cy="17334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6094080" y="0"/>
            <a:ext cx="60976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49939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 rot="16200000">
            <a:off x="24501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"/>
          <p:cNvSpPr/>
          <p:nvPr/>
        </p:nvSpPr>
        <p:spPr>
          <a:xfrm>
            <a:off x="1044252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" name="CustomShape 5"/>
          <p:cNvSpPr/>
          <p:nvPr/>
        </p:nvSpPr>
        <p:spPr>
          <a:xfrm>
            <a:off x="649080" y="629280"/>
            <a:ext cx="416592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Git Basics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649080" y="2438280"/>
            <a:ext cx="4165920" cy="37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http://example.com/repo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Use http or ssh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somefile.thing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 -m ‘Comment’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branchname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 branchname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6094080" y="1703880"/>
            <a:ext cx="5576040" cy="4010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a new project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Run in a folder with all your project materials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Creates a .git folder within your project folder, DON’T TOUCH THIS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an existing project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Clone the project from some online source like BitBucket or Github.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</a:t>
            </a:r>
            <a:r>
              <a:rPr b="0" lang="en-US" sz="18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ourier New"/>
                <a:hlinkClick r:id="rId1"/>
              </a:rPr>
              <a:t>https://github.com/username/project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ssh://git@github.com/username/project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Aside: SSH and Git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SSH can be used to facilitate cloning and other stuff with online projects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Uses a keypair for authentication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Public key and private key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ssh-keygen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make a new keypair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Put your public key on things you want to “unlock” with your private key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your private key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safe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Put your public key on Github or Bitbucket to clone and interface with projects without having to enter your username and password every time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 Git to start “tracking” a 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have tracked and untracked files in a repository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Only tracked files will be saved by Git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 Git to add all files in your repository, including files in other folders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only the files in the folder you’re currently in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Just add one specific file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rm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status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Tells you what’s tracked, untracked, what’s ready to commit, status of upstream remotes, branch…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after doing any git command to double check everything’s good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way to get your bearings in a repo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312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2016-12-15T19:37:54Z</dcterms:created>
  <dc:creator>David Muckle</dc:creator>
  <dc:description/>
  <dc:language>en-US</dc:language>
  <cp:lastModifiedBy/>
  <dcterms:modified xsi:type="dcterms:W3CDTF">2017-10-03T13:47:09Z</dcterms:modified>
  <cp:revision>39</cp:revision>
  <dc:subject/>
  <dc:title>Git 101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